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acifico"/>
      <p:regular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acific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mforta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3b2797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3b2797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e88f48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e88f48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e88f48d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e88f48d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e88f48d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e88f48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6e88f48d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6e88f48d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e88f48d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e88f48d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e88f48d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6e88f48d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6e88f48d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6e88f48d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6e88f48d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6e88f48d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6e88f48d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6e88f48d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6e88f48d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6e88f48d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3b27973b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3b27973b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d3ce72d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d3ce72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94154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94154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6e88f48d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6e88f48d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6e88f48d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6e88f48d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993f92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993f92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e88f48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e88f48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e8890d0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e8890d0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30c31c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30c31c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6e8890d0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6e8890d0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6e88f48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6e88f48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e88f48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e88f48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29.jpg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10" Type="http://schemas.openxmlformats.org/officeDocument/2006/relationships/image" Target="../media/image4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9.jp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0638" y="-1223275"/>
            <a:ext cx="8940300" cy="72945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668" y="190193"/>
            <a:ext cx="6828650" cy="4467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5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1846500" y="1660825"/>
            <a:ext cx="5451000" cy="209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2710325" y="3004025"/>
            <a:ext cx="800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/v/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174775" y="3004025"/>
            <a:ext cx="83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530" y="2972850"/>
            <a:ext cx="757673" cy="7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704025" y="3004025"/>
            <a:ext cx="83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/g/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398200" y="1660825"/>
            <a:ext cx="43863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Vegetables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234325" y="3004025"/>
            <a:ext cx="800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698775" y="3004025"/>
            <a:ext cx="83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5228025" y="3004025"/>
            <a:ext cx="83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5758325" y="3004025"/>
            <a:ext cx="800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6222775" y="3004025"/>
            <a:ext cx="83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r>
              <a:rPr b="1" lang="en-GB" sz="3000">
                <a:latin typeface="Comfortaa"/>
                <a:ea typeface="Comfortaa"/>
                <a:cs typeface="Comfortaa"/>
                <a:sym typeface="Comfortaa"/>
              </a:rPr>
              <a:t>z</a:t>
            </a: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3791525" y="-382075"/>
            <a:ext cx="7589400" cy="7106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0" y="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peppers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35030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/p/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883650" y="19308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605575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/p/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092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2229800" y="19308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94105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/z/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6225" y="1304800"/>
            <a:ext cx="4343400" cy="23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0" y="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broccoli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2170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731250" y="19308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1224575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092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1785950" y="1930825"/>
            <a:ext cx="814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2331450" y="1930825"/>
            <a:ext cx="814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2838950" y="19308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3285950" y="1930825"/>
            <a:ext cx="1047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6">
            <a:alphaModFix/>
          </a:blip>
          <a:srcRect b="7356" l="0" r="0" t="14132"/>
          <a:stretch/>
        </p:blipFill>
        <p:spPr>
          <a:xfrm>
            <a:off x="4720751" y="1529475"/>
            <a:ext cx="4320000" cy="2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 txBox="1"/>
          <p:nvPr/>
        </p:nvSpPr>
        <p:spPr>
          <a:xfrm>
            <a:off x="0" y="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cabbage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5030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883650" y="19308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605575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092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2077400" y="19308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2712450" y="1930825"/>
            <a:ext cx="723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/j/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5913" y="1793425"/>
            <a:ext cx="4499025" cy="32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9340" y="0"/>
            <a:ext cx="2465610" cy="19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>
            <a:off x="0" y="3810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tomato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97900" y="22356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709101" y="22356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1256075" y="22356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/m/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8140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1848800" y="22356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2483850" y="2235625"/>
            <a:ext cx="723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2912025" y="22356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951" y="1388863"/>
            <a:ext cx="4693125" cy="29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0" y="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cucumber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242600" y="13974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731250" y="13974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1453175" y="1397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0520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 txBox="1"/>
          <p:nvPr/>
        </p:nvSpPr>
        <p:spPr>
          <a:xfrm>
            <a:off x="1925000" y="13974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2560050" y="13974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/m/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3149925" y="1397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3658400" y="13974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075" y="1084676"/>
            <a:ext cx="5015724" cy="3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0" y="609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leeks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928400" y="20832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1417050" y="20832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2138975" y="20832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/k/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286" name="Google Shape;2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85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2610800" y="20832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/s/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700" y="76200"/>
            <a:ext cx="2472151" cy="15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4725" y="1647825"/>
            <a:ext cx="4300782" cy="2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/>
          <p:nvPr/>
        </p:nvSpPr>
        <p:spPr>
          <a:xfrm>
            <a:off x="3635925" y="-382075"/>
            <a:ext cx="7589400" cy="7106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6200" y="750025"/>
            <a:ext cx="39576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beans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776000" y="20832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1264650" y="20832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1986575" y="20832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7378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8"/>
          <p:cNvSpPr txBox="1"/>
          <p:nvPr/>
        </p:nvSpPr>
        <p:spPr>
          <a:xfrm>
            <a:off x="2458400" y="20832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/z/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8550" y="1195875"/>
            <a:ext cx="4652400" cy="34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0" y="3810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lentils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42600" y="17022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731250" y="17022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300775" y="17022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3568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 txBox="1"/>
          <p:nvPr/>
        </p:nvSpPr>
        <p:spPr>
          <a:xfrm>
            <a:off x="1918825" y="17022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331450" y="17022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2845125" y="17022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3366800" y="17022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/z/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550" y="-3000"/>
            <a:ext cx="2859642" cy="40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6800" y="3061550"/>
            <a:ext cx="2814738" cy="2010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0" y="457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pumpkin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242600" y="17784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/p/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731250" y="1778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1248925" y="17784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/m/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333" name="Google Shape;3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4330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 txBox="1"/>
          <p:nvPr/>
        </p:nvSpPr>
        <p:spPr>
          <a:xfrm>
            <a:off x="1817300" y="1778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/p/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2255250" y="17784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/k/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2692725" y="1778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3138400" y="1778425"/>
            <a:ext cx="8145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6">
            <a:alphaModFix/>
          </a:blip>
          <a:srcRect b="0" l="16855" r="20299" t="0"/>
          <a:stretch/>
        </p:blipFill>
        <p:spPr>
          <a:xfrm>
            <a:off x="5769313" y="689049"/>
            <a:ext cx="3606050" cy="36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 txBox="1"/>
          <p:nvPr/>
        </p:nvSpPr>
        <p:spPr>
          <a:xfrm>
            <a:off x="0" y="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mushrooms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-6400" y="13974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/m/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655050" y="1397425"/>
            <a:ext cx="809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1203025" y="1397425"/>
            <a:ext cx="1033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/sh/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350" name="Google Shape;3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0520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1925000" y="13974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2344200" y="1397425"/>
            <a:ext cx="1126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3149925" y="1397425"/>
            <a:ext cx="911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/m/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3804500" y="13974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/z/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 rotWithShape="1">
          <a:blip r:embed="rId6">
            <a:alphaModFix/>
          </a:blip>
          <a:srcRect b="7385" l="11856" r="3698" t="6733"/>
          <a:stretch/>
        </p:blipFill>
        <p:spPr>
          <a:xfrm>
            <a:off x="4909675" y="1906175"/>
            <a:ext cx="47478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5994" y="0"/>
            <a:ext cx="2863357" cy="19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0" y="-76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potato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50300" y="1778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/p/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883650" y="17784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605575" y="17784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3568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077400" y="17784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/ai/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712450" y="1778425"/>
            <a:ext cx="723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140625" y="17784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925" y="722863"/>
            <a:ext cx="5129399" cy="32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0482" y="3714825"/>
            <a:ext cx="1931490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1999" y="3714825"/>
            <a:ext cx="1931490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4234" y="2413500"/>
            <a:ext cx="2127740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0" l="0" r="-14324" t="0"/>
          <a:stretch/>
        </p:blipFill>
        <p:spPr>
          <a:xfrm>
            <a:off x="2501999" y="2421247"/>
            <a:ext cx="2066091" cy="12857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1230300" y="2698150"/>
            <a:ext cx="1271700" cy="5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crisps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1230300" y="4026600"/>
            <a:ext cx="1271700" cy="5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chips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6335700" y="2698150"/>
            <a:ext cx="1271700" cy="74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b</a:t>
            </a:r>
            <a:r>
              <a:rPr b="1" lang="en-GB" sz="2000">
                <a:solidFill>
                  <a:srgbClr val="FF0000"/>
                </a:solidFill>
              </a:rPr>
              <a:t>aked potato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6335700" y="4026600"/>
            <a:ext cx="1271700" cy="74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m</a:t>
            </a:r>
            <a:r>
              <a:rPr b="1" lang="en-GB" sz="2000">
                <a:solidFill>
                  <a:srgbClr val="FF0000"/>
                </a:solidFill>
              </a:rPr>
              <a:t>ashed potato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0" y="990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beetroot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426500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/b/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934600" y="2388025"/>
            <a:ext cx="1052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209210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966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2503175" y="2388025"/>
            <a:ext cx="1189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16456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33220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476" y="1247450"/>
            <a:ext cx="4877800" cy="25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 txBox="1"/>
          <p:nvPr/>
        </p:nvSpPr>
        <p:spPr>
          <a:xfrm>
            <a:off x="0" y="457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courgette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 rotWithShape="1">
          <a:blip r:embed="rId5">
            <a:alphaModFix/>
          </a:blip>
          <a:srcRect b="0" l="0" r="7740" t="0"/>
          <a:stretch/>
        </p:blipFill>
        <p:spPr>
          <a:xfrm>
            <a:off x="1783100" y="2346875"/>
            <a:ext cx="1086202" cy="115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97" y="1320201"/>
            <a:ext cx="4984375" cy="32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0" y="3810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aubergine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95" name="Google Shape;3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152" y="1023300"/>
            <a:ext cx="3655758" cy="34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5"/>
          <p:cNvPicPr preferRelativeResize="0"/>
          <p:nvPr/>
        </p:nvPicPr>
        <p:blipFill rotWithShape="1">
          <a:blip r:embed="rId6">
            <a:alphaModFix/>
          </a:blip>
          <a:srcRect b="0" l="0" r="7740" t="0"/>
          <a:stretch/>
        </p:blipFill>
        <p:spPr>
          <a:xfrm>
            <a:off x="1783100" y="2346875"/>
            <a:ext cx="1086202" cy="1153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0" y="990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corn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26500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934600" y="2388025"/>
            <a:ext cx="1052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966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16456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9722" y="903250"/>
            <a:ext cx="4455078" cy="333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0" y="609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lettuce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35030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883650" y="19308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605575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092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153600" y="19308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2864850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/s/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450" y="1845100"/>
            <a:ext cx="2996700" cy="29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2300" y="-29525"/>
            <a:ext cx="2935657" cy="2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0" y="990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rice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264700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789950" y="2388025"/>
            <a:ext cx="958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966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24838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/s/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0" l="19327" r="19934" t="0"/>
          <a:stretch/>
        </p:blipFill>
        <p:spPr>
          <a:xfrm>
            <a:off x="5236500" y="829000"/>
            <a:ext cx="3831300" cy="33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912" y="3477452"/>
            <a:ext cx="1447613" cy="11703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9086" y="3477450"/>
            <a:ext cx="1447606" cy="11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6700" y="3477454"/>
            <a:ext cx="1563212" cy="116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0" y="9906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carrot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959900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4932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/a/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2367575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/o/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966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2867075" y="2388025"/>
            <a:ext cx="7239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/t/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6">
            <a:alphaModFix/>
          </a:blip>
          <a:srcRect b="14250" l="0" r="0" t="11100"/>
          <a:stretch/>
        </p:blipFill>
        <p:spPr>
          <a:xfrm>
            <a:off x="4824450" y="1333200"/>
            <a:ext cx="4943100" cy="30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1950450" y="2388025"/>
            <a:ext cx="798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0" y="10668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onion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959900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/u/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1493250" y="23880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2215175" y="23880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/y/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9664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2687000" y="2388025"/>
            <a:ext cx="980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/n/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6">
            <a:alphaModFix/>
          </a:blip>
          <a:srcRect b="5231" l="0" r="0" t="0"/>
          <a:stretch/>
        </p:blipFill>
        <p:spPr>
          <a:xfrm>
            <a:off x="5399725" y="858625"/>
            <a:ext cx="3850800" cy="36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0" y="7620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garlic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807500" y="22356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/g/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1340850" y="2235625"/>
            <a:ext cx="10656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/ar/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062775" y="22356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8140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2534600" y="22356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3015800" y="2235625"/>
            <a:ext cx="816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450" y="1070225"/>
            <a:ext cx="4315600" cy="323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4169325" y="-382075"/>
            <a:ext cx="7589400" cy="7106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0" y="457200"/>
            <a:ext cx="4652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rgbClr val="F1C232"/>
                </a:solidFill>
                <a:latin typeface="Pacifico"/>
                <a:ea typeface="Pacifico"/>
                <a:cs typeface="Pacifico"/>
                <a:sym typeface="Pacifico"/>
              </a:rPr>
              <a:t>chilli</a:t>
            </a:r>
            <a:endParaRPr sz="7200">
              <a:solidFill>
                <a:srgbClr val="F1C23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959900" y="1930825"/>
            <a:ext cx="110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/ch/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801175" y="1930825"/>
            <a:ext cx="7578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/i/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2215175" y="1930825"/>
            <a:ext cx="859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/l/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dragon speak.png"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" y="2509250"/>
            <a:ext cx="757673" cy="7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24" y="4540200"/>
            <a:ext cx="723826" cy="6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" y="4540200"/>
            <a:ext cx="723824" cy="60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2687000" y="1930825"/>
            <a:ext cx="11037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fortaa"/>
                <a:ea typeface="Comfortaa"/>
                <a:cs typeface="Comfortaa"/>
                <a:sym typeface="Comfortaa"/>
              </a:rPr>
              <a:t>/ee/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000" y="1375350"/>
            <a:ext cx="5063600" cy="28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